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PDF to Web: benefits</a:t>
            </a:r>
          </a:p>
          <a:p>
            <a:r>
              <a:t>Freedom for PDFs</a:t>
            </a:r>
          </a:p>
          <a:p>
            <a:r>
              <a:t>1</a:t>
            </a:r>
          </a:p>
          <a:p>
            <a:r>
              <a:t>Navigation</a:t>
            </a:r>
          </a:p>
          <a:p>
            <a:r>
              <a:t>Section sidebar, stable URLs</a:t>
            </a:r>
          </a:p>
          <a:p>
            <a:r>
              <a:t>2</a:t>
            </a:r>
          </a:p>
          <a:p>
            <a:r>
              <a:t>Search</a:t>
            </a:r>
          </a:p>
          <a:p>
            <a:r>
              <a:t>“fair use” across all 24 chapters</a:t>
            </a:r>
          </a:p>
          <a:p>
            <a:r>
              <a:t>3</a:t>
            </a:r>
          </a:p>
          <a:p>
            <a:r>
              <a:t>Performance</a:t>
            </a:r>
          </a:p>
          <a:p>
            <a:r>
              <a:t>287 KB page vs. 23.6 MB PDF</a:t>
            </a:r>
          </a:p>
          <a:p>
            <a:r>
              <a:t>4</a:t>
            </a:r>
          </a:p>
          <a:p>
            <a:r>
              <a:t>Accessibility</a:t>
            </a:r>
          </a:p>
          <a:p>
            <a:r>
              <a:t>Headings, reflow, 12 languages</a:t>
            </a:r>
          </a:p>
          <a:p>
            <a:r>
              <a:t>PDF</a:t>
            </a:r>
          </a:p>
          <a:p>
            <a:r>
              <a:t>WEB</a:t>
            </a:r>
          </a:p>
          <a:p>
            <a:r>
              <a:t>Ari Hershowitz · DreamProIT</a:t>
            </a:r>
          </a:p>
          <a:p>
            <a:r>
              <a:t>Prepared with the assistance of Claude Fable 5.1 and Opus 5</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How: Regex to LLMs</a:t>
            </a:r>
          </a:p>
          <a:p>
            <a:r>
              <a:t>One-shot conversion</a:t>
            </a:r>
          </a:p>
          <a:p>
            <a:r>
              <a:t>1</a:t>
            </a:r>
          </a:p>
          <a:p>
            <a:r>
              <a:t>Extract the text layer</a:t>
            </a:r>
          </a:p>
          <a:p>
            <a:r>
              <a:t>Modern PDFs embed text. The structure still has to be parsed into XHTML.</a:t>
            </a:r>
          </a:p>
          <a:p>
            <a:r>
              <a:t>2</a:t>
            </a:r>
          </a:p>
          <a:p>
            <a:r>
              <a:t>LLM writes structured XHTML</a:t>
            </a:r>
          </a:p>
          <a:p>
            <a:r>
              <a:t>LLMs are built on transformers, which model structure across a whole chapter.</a:t>
            </a:r>
          </a:p>
          <a:p>
            <a:r>
              <a:t>3</a:t>
            </a:r>
          </a:p>
          <a:p>
            <a:r>
              <a:t>Deterministic quality checks</a:t>
            </a:r>
          </a:p>
          <a:p>
            <a:r>
              <a:t>Programs diff the PDF text against the HTML to confirm fidelity.</a:t>
            </a:r>
          </a:p>
          <a:p>
            <a:r>
              <a:t>2012–2024</a:t>
            </a:r>
          </a:p>
          <a:p>
            <a:r>
              <a:t>Regex + NLP</a:t>
            </a:r>
          </a:p>
          <a:p>
            <a:r>
              <a:t>r'^SEC\. (\d+)\.'</a:t>
            </a:r>
          </a:p>
          <a:p>
            <a:r>
              <a:t>Rules per edge case: BillMap, House Comparative Prints</a:t>
            </a:r>
          </a:p>
          <a:p>
            <a:r>
              <a:t>↓</a:t>
            </a:r>
          </a:p>
          <a:p>
            <a:r>
              <a:t>2026</a:t>
            </a:r>
          </a:p>
          <a:p>
            <a:r>
              <a:t>LLM + QA</a:t>
            </a:r>
          </a:p>
          <a:p>
            <a:r>
              <a:t>&lt;section id="sec-101-1"&gt;</a:t>
            </a:r>
          </a:p>
          <a:p>
            <a:r>
              <a:t>One pass per chapter, then QA</a:t>
            </a:r>
          </a:p>
          <a:p>
            <a:r>
              <a:t>Ari Hershowitz · DreamProIT</a:t>
            </a:r>
          </a:p>
          <a:p>
            <a:r>
              <a:t>Prepared with the assistance of Claude Fable 5.1 and Opus 5</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Examples</a:t>
            </a:r>
          </a:p>
          <a:p>
            <a:r>
              <a:t>Same text, two formats</a:t>
            </a:r>
          </a:p>
          <a:p>
            <a:r>
              <a:t>Copyright Compendium</a:t>
            </a:r>
          </a:p>
          <a:p>
            <a:r>
              <a:t>1,396-page PDF</a:t>
            </a:r>
          </a:p>
          <a:p>
            <a:r>
              <a:t>Commonwealth Drafting Manual</a:t>
            </a:r>
          </a:p>
          <a:p>
            <a:r>
              <a:t>189-page PDF</a:t>
            </a:r>
          </a:p>
          <a:p>
            <a:r>
              <a:t>Statutes at Large</a:t>
            </a:r>
          </a:p>
          <a:p>
            <a:r>
              <a:t>Scanned volumes 1–125</a:t>
            </a:r>
          </a:p>
          <a:p>
            <a:r>
              <a:t>PDF</a:t>
            </a:r>
          </a:p>
          <a:p>
            <a:r>
              <a:t>WEB</a:t>
            </a:r>
          </a:p>
          <a:p>
            <a:r>
              <a:t>compendium.adhocteam.us</a:t>
            </a:r>
          </a:p>
          <a:p>
            <a:r>
              <a:t>aih.github.io/ commonwealth-leg-drafting-manual</a:t>
            </a:r>
          </a:p>
          <a:p>
            <a:r>
              <a:t>statutes.linkedlegislation.org</a:t>
            </a:r>
          </a:p>
          <a:p>
            <a:r>
              <a:t>Ari Hershowitz · DreamProIT</a:t>
            </a:r>
          </a:p>
          <a:p>
            <a:r>
              <a:t>Prepared with the assistance of Claude Fable 5.1 and Opus 5</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3.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DF to Web: benefits&#10;Freedom for PDFs&#10;1&#10;Navigation&#10;Section sidebar, stable URLs&#10;2&#10;Search&#10;“fair use” across all 24 chapters&#10;3&#10;Performance&#10;287 KB page vs. 23.6 MB PDF&#10;4&#10;Accessibility&#10;Headings, reflow, 12 languages&#10;PDF&#10;WEB&#10;Ari Hershowitz · DreamProIT&#10;Prepared with the assistance of Claude Fable 5.1 and Opus 5&#10;Page 4 of Chapter 100 in the 1,396-page Compendium PDF. Search results for “fair use” across Compendium chapters on compendium.adhocteam.us."/>
          <p:cNvPicPr>
            <a:picLocks noChangeAspect="1"/>
          </p:cNvPicPr>
          <p:nvPr/>
        </p:nvPicPr>
        <p:blipFill>
          <a:blip r:embed="rId2"/>
          <a:stretch>
            <a:fillRect/>
          </a:stretch>
        </p:blipFill>
        <p:spPr>
          <a:xfrm>
            <a:off x="0" y="0"/>
            <a:ext cx="12191695" cy="6858000"/>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How: Regex to LLMs&#10;One-shot conversion&#10;1&#10;Extract the text layer&#10;Modern PDFs embed text. The structure still has to be parsed into XHTML.&#10;2&#10;LLM writes structured XHTML&#10;LLMs are built on transformers, which model structure across a whole chapter.&#10;3&#10;Deterministic quality checks&#10;Programs diff the PDF text against the HTML to confirm fidelity.&#10;2012–2024&#10;Regex + NLP&#10;r'^SEC\. (\d+)\.'&#10;Rules per edge case: BillMap, House Comparative Prints&#10;↓&#10;2026&#10;LLM + QA&#10;&lt;section id=&quot;sec-101-1&quot;&gt;&#10;One pass per chapter, then QA&#10;Ari Hershowitz · DreamProIT&#10;Prepared with the assistance of Claude Fable 5.1 and Opus 5"/>
          <p:cNvPicPr>
            <a:picLocks noChangeAspect="1"/>
          </p:cNvPicPr>
          <p:nvPr/>
        </p:nvPicPr>
        <p:blipFill>
          <a:blip r:embed="rId2"/>
          <a:stretch>
            <a:fillRect/>
          </a:stretch>
        </p:blipFill>
        <p:spPr>
          <a:xfrm>
            <a:off x="0" y="0"/>
            <a:ext cx="12191695" cy="685800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Examples&#10;Same text, two formats&#10;Copyright Compendium&#10;1,396-page PDF&#10;Commonwealth Drafting Manual&#10;189-page PDF&#10;Statutes at Large&#10;Scanned volumes 1–125&#10;PDF&#10;WEB&#10;compendium.adhocteam.us&#10;aih.github.io/ commonwealth-leg-drafting-manual&#10;statutes.linkedlegislation.org&#10;Ari Hershowitz · DreamProIT&#10;Prepared with the assistance of Claude Fable 5.1 and Opus 5&#10;Compendium PDF, Chapter 100 page 4: paragraph citing 17 U.S.C. § 701 as plain text on a printed page. Commonwealth Legislative Drafting Manual PDF, page 36: section 6.5, The aims of plain English in legislation. Scanned page 110 Stat. 4196 from the Statutes at Large PDF on GovInfo. The same paragraph on compendium.adhocteam.us, with Copyright Act and 17 U.S.C. § 701 as links. Section 6.5 on the web version of the manual, with chapter navigation in the sidebar. 110 Stat. 4196 on statutes.linkedlegislation.org, linked to Public Law 104-333 section 814."/>
          <p:cNvPicPr>
            <a:picLocks noChangeAspect="1"/>
          </p:cNvPicPr>
          <p:nvPr/>
        </p:nvPicPr>
        <p:blipFill>
          <a:blip r:embed="rId2"/>
          <a:stretch>
            <a:fillRect/>
          </a:stretch>
        </p:blipFill>
        <p:spPr>
          <a:xfrm>
            <a:off x="0" y="0"/>
            <a:ext cx="12191695"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PDF to Web</dc:title>
  <dc:subject/>
  <dc:creator>Ari Hershowitz</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